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parat.com/v/TOI9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2.n12.ir/dl" TargetMode="External"/><Relationship Id="rId2" Type="http://schemas.openxmlformats.org/officeDocument/2006/relationships/hyperlink" Target="http://up.n12.ir/d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legram.me/asreetelaat" TargetMode="External"/><Relationship Id="rId2" Type="http://schemas.openxmlformats.org/officeDocument/2006/relationships/hyperlink" Target="http://i32.ir/%D8%A2%D9%85%D9%88%D8%B2%D8%B4-%D8%AA%D9%86%D8%B8%DB%8C%D9%85-%D8%B3%D8%B1%D9%88%D8%B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3600" dirty="0" smtClean="0"/>
              <a:t>نحوه تنظیم آنتی ویروس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400" dirty="0"/>
              <a:t>نحوه تنظیم آنتی ویروس اسمارت </a:t>
            </a:r>
            <a:r>
              <a:rPr lang="fa-IR" sz="2400" dirty="0" smtClean="0"/>
              <a:t>سکوریتی بر روی سرور اختصاصی عصر اطلاعات</a:t>
            </a:r>
          </a:p>
          <a:p>
            <a:r>
              <a:rPr lang="fa-IR" sz="2400" dirty="0" smtClean="0"/>
              <a:t>ویرایش اسفند ماه 1395</a:t>
            </a:r>
            <a:endParaRPr lang="en-US" dirty="0"/>
          </a:p>
        </p:txBody>
      </p:sp>
      <p:pic>
        <p:nvPicPr>
          <p:cNvPr id="1026" name="Picture 2" descr="https://bucket.mlcdn.com/a/190/190742/images/c7c76e4098d123602ac5e1f1cebb4c8303ea4d39.png/184a1e6f728e04bf76befbd0e0da45d34d99b6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4" y="6046562"/>
            <a:ext cx="35909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7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مطابق فیلم زیر پیش بروید تا رسیدن به آدرس دهی سرور :</a:t>
            </a:r>
            <a:br>
              <a:rPr lang="fa-IR" sz="3200" dirty="0" smtClean="0"/>
            </a:br>
            <a:r>
              <a:rPr lang="en-US" sz="3200" dirty="0">
                <a:hlinkClick r:id="rId2"/>
              </a:rPr>
              <a:t>http://www.aparat.com/v/TOI9Y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1383" y="2479086"/>
            <a:ext cx="6442799" cy="36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به جای آدرس موجود در فیلم آدرس زیر را وارد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به جای آدرس موجود در فیلم آدرس زیر را وارد </a:t>
            </a:r>
            <a:r>
              <a:rPr lang="fa-IR" dirty="0" smtClean="0"/>
              <a:t>کنید</a:t>
            </a:r>
          </a:p>
          <a:p>
            <a:pPr algn="r" rtl="1"/>
            <a:r>
              <a:rPr lang="fa-IR" dirty="0" smtClean="0"/>
              <a:t>آدرس جدید سرور های ما :</a:t>
            </a:r>
          </a:p>
          <a:p>
            <a:pPr algn="r" rtl="1"/>
            <a:r>
              <a:rPr lang="en-US" dirty="0" smtClean="0">
                <a:hlinkClick r:id="rId2"/>
              </a:rPr>
              <a:t>http://up.n12.ir/dl</a:t>
            </a:r>
            <a:endParaRPr lang="en-US" dirty="0" smtClean="0"/>
          </a:p>
          <a:p>
            <a:pPr algn="r" rt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up2.n12.ir/dl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1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مشکلات احتمالی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برای رفع </a:t>
            </a:r>
            <a:r>
              <a:rPr lang="fa-IR" dirty="0"/>
              <a:t>مشکلات </a:t>
            </a:r>
            <a:r>
              <a:rPr lang="fa-IR" dirty="0" smtClean="0"/>
              <a:t>احتمالی به آدرس زیر مراجعه نمایید :</a:t>
            </a:r>
          </a:p>
          <a:p>
            <a:pPr algn="l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i32.ir/</a:t>
            </a:r>
            <a:r>
              <a:rPr lang="fa-IR" dirty="0" smtClean="0">
                <a:hlinkClick r:id="rId2"/>
              </a:rPr>
              <a:t>آموزش-تنظیم-سرور</a:t>
            </a:r>
            <a:endParaRPr lang="fa-IR" dirty="0"/>
          </a:p>
          <a:p>
            <a:pPr algn="r" rtl="1"/>
            <a:r>
              <a:rPr lang="fa-IR" dirty="0" smtClean="0"/>
              <a:t>در صورت بروز مشکل با طی کردن تمامی مراحل گفته شده در آدرس فوق با ما در تماس باشید :</a:t>
            </a:r>
          </a:p>
          <a:p>
            <a:pPr algn="r" rtl="1"/>
            <a:r>
              <a:rPr lang="en-US" dirty="0" smtClean="0">
                <a:hlinkClick r:id="rId3"/>
              </a:rPr>
              <a:t>http://telegram.me/asreetelaat</a:t>
            </a:r>
            <a:endParaRPr lang="en-US" dirty="0" smtClean="0"/>
          </a:p>
          <a:p>
            <a:pPr algn="r" rtl="1"/>
            <a:r>
              <a:rPr lang="en-US" dirty="0" smtClean="0"/>
              <a:t>09156581492</a:t>
            </a:r>
          </a:p>
          <a:p>
            <a:pPr algn="r" rtl="1"/>
            <a:r>
              <a:rPr lang="fa-IR" dirty="0" smtClean="0"/>
              <a:t>مهندس اسحاق زاده مدیر ارشد و مسئول فنی و پشتیبانی تیم نرم افزاری عصر اطلاعات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72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121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Organic</vt:lpstr>
      <vt:lpstr>نحوه تنظیم آنتی ویروس</vt:lpstr>
      <vt:lpstr>مطابق فیلم زیر پیش بروید تا رسیدن به آدرس دهی سرور : http://www.aparat.com/v/TOI9Y</vt:lpstr>
      <vt:lpstr>به جای آدرس موجود در فیلم آدرس زیر را وارد کنید</vt:lpstr>
      <vt:lpstr>مشکلات احتمالی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نحوه تنظیم آنتی ویروس</dc:title>
  <dc:creator>saeed</dc:creator>
  <cp:lastModifiedBy>saeed</cp:lastModifiedBy>
  <cp:revision>3</cp:revision>
  <dcterms:created xsi:type="dcterms:W3CDTF">2017-03-12T22:18:56Z</dcterms:created>
  <dcterms:modified xsi:type="dcterms:W3CDTF">2017-03-12T22:43:03Z</dcterms:modified>
</cp:coreProperties>
</file>